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Averia Serif Libre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incess Sofia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60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Font typeface="Princess Sofia"/>
              <a:buNone/>
              <a:defRPr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540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914400" marR="0" lvl="1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371600" marR="0" lvl="2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828800" marR="0" lvl="3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286000" marR="0" lvl="4" indent="-2540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Noto Sans Symbols"/>
              <a:buChar char="❖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Font typeface="Princess Sofia"/>
              <a:buNone/>
              <a:defRPr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60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32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32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Princess Sofia"/>
              <a:buNone/>
              <a:defRPr sz="4400" b="0" i="0" u="none" strike="noStrike" cap="none">
                <a:solidFill>
                  <a:schemeClr val="lt1"/>
                </a:solidFill>
                <a:latin typeface="Princess Sofia"/>
                <a:ea typeface="Princess Sofia"/>
                <a:cs typeface="Princess Sofia"/>
                <a:sym typeface="Princess Sofi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2216425"/>
            <a:ext cx="12192000" cy="1997765"/>
          </a:xfrm>
          <a:prstGeom prst="flowChartProcess">
            <a:avLst/>
          </a:prstGeom>
          <a:solidFill>
            <a:schemeClr val="dk1">
              <a:alpha val="75686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60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Abra-Bawk-Dabra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Kelly Abramowitz, Jack Shen, Ben Filbert</a:t>
            </a:r>
            <a:br>
              <a:rPr lang="en-US" sz="24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endParaRPr lang="en-US" sz="2400" b="0" i="0" u="none" strike="noStrike" cap="none">
              <a:solidFill>
                <a:schemeClr val="lt1"/>
              </a:solidFill>
              <a:latin typeface="Averia Serif Libre"/>
              <a:ea typeface="Averia Serif Libre"/>
              <a:cs typeface="Averia Serif Libre"/>
              <a:sym typeface="Averia Serif Lib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D5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D5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Overview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/>
              <a:t>Player t</a:t>
            </a: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akes the role of a chicken wizard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Exploratory platformer where the player explores to </a:t>
            </a:r>
            <a:r>
              <a:rPr lang="en-US"/>
              <a:t>find new pieces to use in the puzzle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Tetris-esque puzzles as Boss fights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Specifications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PC game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Using GameMaker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Lighthearted &amp; Humorous platforming and puzzle game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Plot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/>
              <a:t>A wizard who was turned into a chicken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Wants to be human again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Collect pieces in the platformer to </a:t>
            </a:r>
            <a:r>
              <a:rPr lang="en-US"/>
              <a:t>help in the puzzle game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Fight the dragon to </a:t>
            </a:r>
            <a:r>
              <a:rPr lang="en-US"/>
              <a:t>get the potion to be made human again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 descr="ConceptGMAP.jpg"/>
          <p:cNvPicPr preferRelativeResize="0"/>
          <p:nvPr/>
        </p:nvPicPr>
        <p:blipFill rotWithShape="1">
          <a:blip r:embed="rId3">
            <a:alphaModFix/>
          </a:blip>
          <a:srcRect l="19644" t="8259" b="22297"/>
          <a:stretch/>
        </p:blipFill>
        <p:spPr>
          <a:xfrm>
            <a:off x="6240162" y="10"/>
            <a:ext cx="595183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4812757" cy="1676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Art &amp; Characters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48929" y="2438400"/>
            <a:ext cx="4812754" cy="37854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Happy &amp; Colorful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Clucky (PC)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Spike (Boss)</a:t>
            </a:r>
          </a:p>
        </p:txBody>
      </p:sp>
      <p:pic>
        <p:nvPicPr>
          <p:cNvPr id="112" name="Shape 112" descr="Explo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00" y="3788450"/>
            <a:ext cx="1912174" cy="2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Blu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2937" y="3917375"/>
            <a:ext cx="3272750" cy="32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Gameplay - Platforming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Run &amp; jump mechanics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Mid-air ‘course correct’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Avoid obstacles (arrows, stakes)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Exploration &amp; Hidden objectives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Power-ups that affect the puzzle section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Collect missing pieces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38200" y="10158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66CCFF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rgbClr val="66CCFF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Gameplay - Puzzle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838200" y="2520776"/>
            <a:ext cx="10515599" cy="3656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Defend against boss attacks by stacking a barrier (not too high!)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Default shape roster can be added upon by finding the missing pieces in the platformer part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Noto Sans Symbols"/>
              <a:buChar char="❖"/>
            </a:pPr>
            <a:r>
              <a:rPr lang="en-US" sz="32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Use collected  power-ups to your advantage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Puzzle Shapes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C840C"/>
              </a:buClr>
              <a:buSzPct val="25000"/>
              <a:buFont typeface="Arial"/>
              <a:buNone/>
            </a:pPr>
            <a:r>
              <a:rPr lang="en-US" sz="3600" b="1" i="0" u="sng" strike="noStrike" cap="none">
                <a:solidFill>
                  <a:srgbClr val="FC840C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Default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2D050"/>
              </a:buClr>
              <a:buSzPct val="25000"/>
              <a:buFont typeface="Arial"/>
              <a:buNone/>
            </a:pPr>
            <a:r>
              <a:rPr lang="en-US" sz="3600" b="1" i="0" u="sng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Collected</a:t>
            </a:r>
          </a:p>
        </p:txBody>
      </p:sp>
      <p:grpSp>
        <p:nvGrpSpPr>
          <p:cNvPr id="133" name="Shape 133"/>
          <p:cNvGrpSpPr/>
          <p:nvPr/>
        </p:nvGrpSpPr>
        <p:grpSpPr>
          <a:xfrm rot="-5400000">
            <a:off x="1855377" y="3021011"/>
            <a:ext cx="974035" cy="1461053"/>
            <a:chOff x="2092190" y="2972287"/>
            <a:chExt cx="974035" cy="1461053"/>
          </a:xfrm>
        </p:grpSpPr>
        <p:sp>
          <p:nvSpPr>
            <p:cNvPr id="134" name="Shape 134"/>
            <p:cNvSpPr/>
            <p:nvPr/>
          </p:nvSpPr>
          <p:spPr>
            <a:xfrm rot="-5400000">
              <a:off x="2092190" y="2972287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rot="-5400000">
              <a:off x="2092190" y="3459305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 rot="-5400000">
              <a:off x="2579208" y="3946323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 rot="-5400000">
              <a:off x="2092190" y="3946323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Shape 138"/>
          <p:cNvGrpSpPr/>
          <p:nvPr/>
        </p:nvGrpSpPr>
        <p:grpSpPr>
          <a:xfrm rot="5400000">
            <a:off x="3914364" y="3019425"/>
            <a:ext cx="974035" cy="1464228"/>
            <a:chOff x="3647662" y="2952267"/>
            <a:chExt cx="974035" cy="1464228"/>
          </a:xfrm>
        </p:grpSpPr>
        <p:sp>
          <p:nvSpPr>
            <p:cNvPr id="139" name="Shape 139"/>
            <p:cNvSpPr/>
            <p:nvPr/>
          </p:nvSpPr>
          <p:spPr>
            <a:xfrm>
              <a:off x="3647662" y="392947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134680" y="3445912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134680" y="2952267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4134680" y="392947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3672441" y="4907182"/>
            <a:ext cx="1461054" cy="974035"/>
            <a:chOff x="1605171" y="4920358"/>
            <a:chExt cx="1461054" cy="974035"/>
          </a:xfrm>
        </p:grpSpPr>
        <p:sp>
          <p:nvSpPr>
            <p:cNvPr id="144" name="Shape 144"/>
            <p:cNvSpPr/>
            <p:nvPr/>
          </p:nvSpPr>
          <p:spPr>
            <a:xfrm>
              <a:off x="2579208" y="492035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2092190" y="492035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092190" y="5407376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605171" y="5407376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Shape 148"/>
          <p:cNvGrpSpPr/>
          <p:nvPr/>
        </p:nvGrpSpPr>
        <p:grpSpPr>
          <a:xfrm>
            <a:off x="1611867" y="4907182"/>
            <a:ext cx="1461053" cy="974035"/>
            <a:chOff x="3647662" y="4920358"/>
            <a:chExt cx="1461053" cy="974035"/>
          </a:xfrm>
        </p:grpSpPr>
        <p:sp>
          <p:nvSpPr>
            <p:cNvPr id="149" name="Shape 149"/>
            <p:cNvSpPr/>
            <p:nvPr/>
          </p:nvSpPr>
          <p:spPr>
            <a:xfrm>
              <a:off x="4621698" y="5407376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134680" y="492035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134680" y="5407376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647662" y="4920358"/>
              <a:ext cx="487017" cy="487017"/>
            </a:xfrm>
            <a:prstGeom prst="rect">
              <a:avLst/>
            </a:prstGeom>
            <a:solidFill>
              <a:srgbClr val="FC840C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Shape 153"/>
          <p:cNvGrpSpPr/>
          <p:nvPr/>
        </p:nvGrpSpPr>
        <p:grpSpPr>
          <a:xfrm rot="-5400000">
            <a:off x="8520284" y="4586383"/>
            <a:ext cx="487017" cy="1948071"/>
            <a:chOff x="7621657" y="2847076"/>
            <a:chExt cx="487017" cy="1948071"/>
          </a:xfrm>
        </p:grpSpPr>
        <p:sp>
          <p:nvSpPr>
            <p:cNvPr id="154" name="Shape 154"/>
            <p:cNvSpPr/>
            <p:nvPr/>
          </p:nvSpPr>
          <p:spPr>
            <a:xfrm>
              <a:off x="7621657" y="2847076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621657" y="3334094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621657" y="3821112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7621657" y="4308130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Shape 158"/>
          <p:cNvGrpSpPr/>
          <p:nvPr/>
        </p:nvGrpSpPr>
        <p:grpSpPr>
          <a:xfrm>
            <a:off x="9120808" y="3502131"/>
            <a:ext cx="974035" cy="974035"/>
            <a:chOff x="8690111" y="3494232"/>
            <a:chExt cx="974035" cy="974035"/>
          </a:xfrm>
        </p:grpSpPr>
        <p:sp>
          <p:nvSpPr>
            <p:cNvPr id="159" name="Shape 159"/>
            <p:cNvSpPr/>
            <p:nvPr/>
          </p:nvSpPr>
          <p:spPr>
            <a:xfrm>
              <a:off x="8690111" y="3494232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9177129" y="3494232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9177129" y="3981250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8690111" y="3981248"/>
              <a:ext cx="487017" cy="487019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7172736" y="3502130"/>
            <a:ext cx="1461053" cy="974035"/>
            <a:chOff x="8136832" y="5159519"/>
            <a:chExt cx="1461053" cy="974035"/>
          </a:xfrm>
        </p:grpSpPr>
        <p:sp>
          <p:nvSpPr>
            <p:cNvPr id="164" name="Shape 164"/>
            <p:cNvSpPr/>
            <p:nvPr/>
          </p:nvSpPr>
          <p:spPr>
            <a:xfrm>
              <a:off x="9110868" y="5646537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8623850" y="5159519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8623850" y="5646537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8136832" y="5646537"/>
              <a:ext cx="487017" cy="487017"/>
            </a:xfrm>
            <a:prstGeom prst="rect">
              <a:avLst/>
            </a:prstGeom>
            <a:solidFill>
              <a:srgbClr val="92D050"/>
            </a:solidFill>
            <a:ln w="381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rincess Sofia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Controls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C840C"/>
              </a:buClr>
              <a:buSzPct val="25000"/>
              <a:buFont typeface="Arial"/>
              <a:buNone/>
            </a:pPr>
            <a:r>
              <a:rPr lang="en-US" sz="3600" b="1" i="0" u="sng" strike="noStrike" cap="none">
                <a:solidFill>
                  <a:srgbClr val="FC840C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Platforming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976104" y="2505075"/>
            <a:ext cx="4885150" cy="36845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C840C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rgbClr val="FC840C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[A][D]: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Left/Right Movement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FC840C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[SPACE]/[W]: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Jump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FC840C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[S]: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Crouch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92D050"/>
              </a:buClr>
              <a:buSzPct val="25000"/>
              <a:buFont typeface="Arial"/>
              <a:buNone/>
            </a:pPr>
            <a:r>
              <a:rPr lang="en-US" sz="3600" b="1" i="0" u="sng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Puzzle Fights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4"/>
          </p:nvPr>
        </p:nvSpPr>
        <p:spPr>
          <a:xfrm>
            <a:off x="6385891" y="2505075"/>
            <a:ext cx="4755805" cy="36845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2D050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[A][D]: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Move block left/right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[W]: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Rotate block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[S]: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Increased fall speed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[SPACE]: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Drop block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[C]: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Hold Block</a:t>
            </a:r>
            <a:b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</a:br>
            <a:r>
              <a:rPr lang="en-US" sz="2800" b="0" i="0" u="none" strike="noStrike" cap="none">
                <a:solidFill>
                  <a:srgbClr val="92D050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[1][2][3]: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veria Serif Libre"/>
                <a:ea typeface="Averia Serif Libre"/>
                <a:cs typeface="Averia Serif Libre"/>
                <a:sym typeface="Averia Serif Libre"/>
              </a:rPr>
              <a:t>Utilize powerup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Averia Serif Libre</vt:lpstr>
      <vt:lpstr>Calibri</vt:lpstr>
      <vt:lpstr>Arial</vt:lpstr>
      <vt:lpstr>Princess Sofia</vt:lpstr>
      <vt:lpstr>Noto Sans Symbols</vt:lpstr>
      <vt:lpstr>Office Theme</vt:lpstr>
      <vt:lpstr>Abra-Bawk-Dabra</vt:lpstr>
      <vt:lpstr>Overview</vt:lpstr>
      <vt:lpstr>Specifications</vt:lpstr>
      <vt:lpstr>Plot</vt:lpstr>
      <vt:lpstr>Art &amp; Characters</vt:lpstr>
      <vt:lpstr>Gameplay - Platforming</vt:lpstr>
      <vt:lpstr>Gameplay - Puzzle</vt:lpstr>
      <vt:lpstr>Puzzle Shapes</vt:lpstr>
      <vt:lpstr>Controls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Abra-Bawk-Dabra</dc:title>
  <dc:creator>Kelly Abramowitz</dc:creator>
  <cp:lastModifiedBy>Kelly Abramowitz</cp:lastModifiedBy>
  <cp:revision>1</cp:revision>
  <dcterms:modified xsi:type="dcterms:W3CDTF">2016-11-21T03:42:59Z</dcterms:modified>
</cp:coreProperties>
</file>